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Bebas Neue Bold" panose="020B0604020202020204" charset="0"/>
      <p:regular r:id="rId6"/>
    </p:embeddedFont>
    <p:embeddedFont>
      <p:font typeface="Canva Sans" panose="020B0604020202020204" charset="0"/>
      <p:regular r:id="rId7"/>
    </p:embeddedFont>
    <p:embeddedFont>
      <p:font typeface="Coolvetica" panose="020B0604020202020204" charset="0"/>
      <p:regular r:id="rId8"/>
    </p:embeddedFont>
    <p:embeddedFont>
      <p:font typeface="Futura Heavy" panose="020B0604020202020204" charset="0"/>
      <p:regular r:id="rId9"/>
    </p:embeddedFont>
    <p:embeddedFont>
      <p:font typeface="Glacial Indifference Bold" panose="020B0604020202020204" charset="0"/>
      <p:regular r:id="rId10"/>
    </p:embeddedFont>
    <p:embeddedFont>
      <p:font typeface="Gotham" panose="020B0604020202020204" charset="0"/>
      <p:regular r:id="rId11"/>
    </p:embeddedFont>
    <p:embeddedFont>
      <p:font typeface="Gotham Bold" panose="020B0604020202020204" charset="0"/>
      <p:regular r:id="rId12"/>
    </p:embeddedFont>
    <p:embeddedFont>
      <p:font typeface="Gotham Bold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675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916FE6DB-19A4-0ABD-6945-3DF8E5364B8D}"/>
              </a:ext>
            </a:extLst>
          </p:cNvPr>
          <p:cNvGrpSpPr/>
          <p:nvPr userDrawn="1"/>
        </p:nvGrpSpPr>
        <p:grpSpPr>
          <a:xfrm>
            <a:off x="13399711" y="9017922"/>
            <a:ext cx="4795448" cy="1269078"/>
            <a:chOff x="0" y="0"/>
            <a:chExt cx="6393930" cy="1692105"/>
          </a:xfrm>
        </p:grpSpPr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C9D1E769-9135-5480-FAE2-3FB3743FE9B3}"/>
                </a:ext>
              </a:extLst>
            </p:cNvPr>
            <p:cNvSpPr txBox="1"/>
            <p:nvPr/>
          </p:nvSpPr>
          <p:spPr>
            <a:xfrm>
              <a:off x="5967898" y="754325"/>
              <a:ext cx="288030" cy="335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1"/>
                </a:lnSpc>
              </a:pPr>
              <a:r>
                <a:rPr lang="en-US" sz="1529" spc="-113">
                  <a:solidFill>
                    <a:srgbClr val="3472B2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de</a:t>
              </a:r>
            </a:p>
          </p:txBody>
        </p:sp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9E36C97C-9E04-6BB2-4653-6BCEF95CC86B}"/>
                </a:ext>
              </a:extLst>
            </p:cNvPr>
            <p:cNvGrpSpPr/>
            <p:nvPr/>
          </p:nvGrpSpPr>
          <p:grpSpPr>
            <a:xfrm>
              <a:off x="0" y="0"/>
              <a:ext cx="6393930" cy="1622294"/>
              <a:chOff x="0" y="0"/>
              <a:chExt cx="1665963" cy="422695"/>
            </a:xfrm>
          </p:grpSpPr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BDAF11E3-DB27-B638-F5AD-1BA24DEE698C}"/>
                  </a:ext>
                </a:extLst>
              </p:cNvPr>
              <p:cNvSpPr/>
              <p:nvPr/>
            </p:nvSpPr>
            <p:spPr>
              <a:xfrm>
                <a:off x="0" y="0"/>
                <a:ext cx="1665962" cy="422695"/>
              </a:xfrm>
              <a:custGeom>
                <a:avLst/>
                <a:gdLst/>
                <a:ahLst/>
                <a:cxnLst/>
                <a:rect l="l" t="t" r="r" b="b"/>
                <a:pathLst>
                  <a:path w="1665962" h="422695">
                    <a:moveTo>
                      <a:pt x="11811" y="0"/>
                    </a:moveTo>
                    <a:lnTo>
                      <a:pt x="1654151" y="0"/>
                    </a:lnTo>
                    <a:cubicBezTo>
                      <a:pt x="1660674" y="0"/>
                      <a:pt x="1665962" y="5288"/>
                      <a:pt x="1665962" y="11811"/>
                    </a:cubicBezTo>
                    <a:lnTo>
                      <a:pt x="1665962" y="410883"/>
                    </a:lnTo>
                    <a:cubicBezTo>
                      <a:pt x="1665962" y="417407"/>
                      <a:pt x="1660674" y="422695"/>
                      <a:pt x="1654151" y="422695"/>
                    </a:cubicBezTo>
                    <a:lnTo>
                      <a:pt x="11811" y="422695"/>
                    </a:lnTo>
                    <a:cubicBezTo>
                      <a:pt x="5288" y="422695"/>
                      <a:pt x="0" y="417407"/>
                      <a:pt x="0" y="410883"/>
                    </a:cubicBezTo>
                    <a:lnTo>
                      <a:pt x="0" y="11811"/>
                    </a:lnTo>
                    <a:cubicBezTo>
                      <a:pt x="0" y="5288"/>
                      <a:pt x="5288" y="0"/>
                      <a:pt x="1181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6" name="TextBox 17">
                <a:extLst>
                  <a:ext uri="{FF2B5EF4-FFF2-40B4-BE49-F238E27FC236}">
                    <a16:creationId xmlns:a16="http://schemas.microsoft.com/office/drawing/2014/main" id="{3EA5BC4A-FB7E-A9B4-DF39-3B99380B3C72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1665963" cy="536995"/>
              </a:xfrm>
              <a:prstGeom prst="rect">
                <a:avLst/>
              </a:prstGeom>
            </p:spPr>
            <p:txBody>
              <a:bodyPr lIns="63309" tIns="63309" rIns="63309" bIns="63309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29853EC-6E80-927F-3B7A-B8EF560F69FB}"/>
                </a:ext>
              </a:extLst>
            </p:cNvPr>
            <p:cNvSpPr/>
            <p:nvPr/>
          </p:nvSpPr>
          <p:spPr>
            <a:xfrm>
              <a:off x="0" y="0"/>
              <a:ext cx="1692105" cy="1692105"/>
            </a:xfrm>
            <a:custGeom>
              <a:avLst/>
              <a:gdLst/>
              <a:ahLst/>
              <a:cxnLst/>
              <a:rect l="l" t="t" r="r" b="b"/>
              <a:pathLst>
                <a:path w="1692105" h="1692105">
                  <a:moveTo>
                    <a:pt x="0" y="0"/>
                  </a:moveTo>
                  <a:lnTo>
                    <a:pt x="1692105" y="0"/>
                  </a:lnTo>
                  <a:lnTo>
                    <a:pt x="1692105" y="1692105"/>
                  </a:lnTo>
                  <a:lnTo>
                    <a:pt x="0" y="169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52637" t="-11998" r="-43786" b="-18869"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70B54DE9-6623-12E2-7059-A349C6E1F780}"/>
                </a:ext>
              </a:extLst>
            </p:cNvPr>
            <p:cNvSpPr txBox="1"/>
            <p:nvPr/>
          </p:nvSpPr>
          <p:spPr>
            <a:xfrm>
              <a:off x="2490622" y="1124860"/>
              <a:ext cx="3765306" cy="324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6"/>
                </a:lnSpc>
              </a:pPr>
              <a:r>
                <a:rPr lang="en-US" sz="1842" b="1" spc="-106" dirty="0">
                  <a:solidFill>
                    <a:srgbClr val="3472B2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DERMATOLOGÍA PEDIÁTRICA</a:t>
              </a: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6ACC3716-29BD-4E70-22C1-9A968026F782}"/>
                </a:ext>
              </a:extLst>
            </p:cNvPr>
            <p:cNvSpPr txBox="1"/>
            <p:nvPr/>
          </p:nvSpPr>
          <p:spPr>
            <a:xfrm>
              <a:off x="2490622" y="525132"/>
              <a:ext cx="3509222" cy="72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07"/>
                </a:lnSpc>
                <a:spcBef>
                  <a:spcPct val="0"/>
                </a:spcBef>
              </a:pPr>
              <a:r>
                <a:rPr lang="en-US" sz="3148" b="1" spc="-34" dirty="0">
                  <a:solidFill>
                    <a:srgbClr val="1D4E80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CONGRESO ARGENTINO</a:t>
              </a: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8F11E859-30C6-E943-1ADE-85D29A3EB3D2}"/>
                </a:ext>
              </a:extLst>
            </p:cNvPr>
            <p:cNvSpPr txBox="1"/>
            <p:nvPr/>
          </p:nvSpPr>
          <p:spPr>
            <a:xfrm>
              <a:off x="1500231" y="335534"/>
              <a:ext cx="1000548" cy="11915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001"/>
                </a:lnSpc>
                <a:spcBef>
                  <a:spcPct val="0"/>
                </a:spcBef>
              </a:pPr>
              <a:r>
                <a:rPr lang="en-US" sz="5715" b="1" spc="-62" dirty="0">
                  <a:solidFill>
                    <a:srgbClr val="1D4E80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XIX</a:t>
              </a: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9750A1E5-506E-6AFE-908E-ADBBD4CBD7DE}"/>
                </a:ext>
              </a:extLst>
            </p:cNvPr>
            <p:cNvSpPr txBox="1"/>
            <p:nvPr/>
          </p:nvSpPr>
          <p:spPr>
            <a:xfrm>
              <a:off x="5954916" y="744800"/>
              <a:ext cx="313993" cy="3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4"/>
                </a:lnSpc>
              </a:pPr>
              <a:r>
                <a:rPr lang="en-US" sz="1667" spc="-123">
                  <a:solidFill>
                    <a:srgbClr val="3472B2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de</a:t>
              </a: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365C923D-A924-15A7-FD39-9A03478872F9}"/>
              </a:ext>
            </a:extLst>
          </p:cNvPr>
          <p:cNvSpPr/>
          <p:nvPr userDrawn="1"/>
        </p:nvSpPr>
        <p:spPr>
          <a:xfrm>
            <a:off x="16306800" y="190501"/>
            <a:ext cx="1600200" cy="1447799"/>
          </a:xfrm>
          <a:custGeom>
            <a:avLst/>
            <a:gdLst/>
            <a:ahLst/>
            <a:cxnLst/>
            <a:rect l="l" t="t" r="r" b="b"/>
            <a:pathLst>
              <a:path w="3489605" h="3227885">
                <a:moveTo>
                  <a:pt x="0" y="0"/>
                </a:moveTo>
                <a:lnTo>
                  <a:pt x="3489605" y="0"/>
                </a:lnTo>
                <a:lnTo>
                  <a:pt x="3489605" y="3227885"/>
                </a:lnTo>
                <a:lnTo>
                  <a:pt x="0" y="322788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2700" y="3589923"/>
            <a:ext cx="13182600" cy="1159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480"/>
              </a:lnSpc>
            </a:pPr>
            <a:r>
              <a:rPr lang="en-US" sz="7900" dirty="0">
                <a:solidFill>
                  <a:srgbClr val="154383"/>
                </a:solidFill>
                <a:latin typeface="Coolvetica"/>
                <a:ea typeface="Coolvetica"/>
                <a:cs typeface="Coolvetica"/>
                <a:sym typeface="Coolvetica"/>
              </a:rPr>
              <a:t>NOMBRE DE LA PRESENTACIÓN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52700" y="5061023"/>
            <a:ext cx="8483233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en-US" sz="3100" b="1" i="1" dirty="0">
                <a:solidFill>
                  <a:srgbClr val="262F41"/>
                </a:solidFill>
                <a:latin typeface="Gotham Bold Italics"/>
                <a:ea typeface="Gotham Bold Italics"/>
                <a:cs typeface="Gotham Bold Italics"/>
                <a:sym typeface="Gotham Bold Italics"/>
              </a:rPr>
              <a:t>SUBTITULO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12724" y="7973410"/>
            <a:ext cx="4241616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>
                <a:solidFill>
                  <a:srgbClr val="262F41"/>
                </a:solidFill>
                <a:latin typeface="Gotham"/>
                <a:ea typeface="Gotham"/>
                <a:cs typeface="Gotham"/>
                <a:sym typeface="Gotham"/>
              </a:rPr>
              <a:t>Disertante: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12724" y="8445362"/>
            <a:ext cx="6918892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154383"/>
                </a:solidFill>
                <a:latin typeface="Gotham Bold"/>
                <a:ea typeface="Gotham Bold"/>
                <a:cs typeface="Gotham Bold"/>
                <a:sym typeface="Gotham Bold"/>
              </a:rPr>
              <a:t>APELLIDO, NOMBRES</a:t>
            </a:r>
          </a:p>
        </p:txBody>
      </p:sp>
      <p:sp>
        <p:nvSpPr>
          <p:cNvPr id="16" name="Freeform 16"/>
          <p:cNvSpPr/>
          <p:nvPr/>
        </p:nvSpPr>
        <p:spPr>
          <a:xfrm rot="7230024" flipV="1">
            <a:off x="-5936574" y="-74566"/>
            <a:ext cx="14260337" cy="6221072"/>
          </a:xfrm>
          <a:custGeom>
            <a:avLst/>
            <a:gdLst/>
            <a:ahLst/>
            <a:cxnLst/>
            <a:rect l="l" t="t" r="r" b="b"/>
            <a:pathLst>
              <a:path w="14260337" h="6221072">
                <a:moveTo>
                  <a:pt x="0" y="6221072"/>
                </a:moveTo>
                <a:lnTo>
                  <a:pt x="14260337" y="6221072"/>
                </a:lnTo>
                <a:lnTo>
                  <a:pt x="14260337" y="0"/>
                </a:lnTo>
                <a:lnTo>
                  <a:pt x="0" y="0"/>
                </a:lnTo>
                <a:lnTo>
                  <a:pt x="0" y="622107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65044" y="1028700"/>
            <a:ext cx="2025393" cy="2025393"/>
          </a:xfrm>
          <a:custGeom>
            <a:avLst/>
            <a:gdLst/>
            <a:ahLst/>
            <a:cxnLst/>
            <a:rect l="l" t="t" r="r" b="b"/>
            <a:pathLst>
              <a:path w="2025393" h="2025393">
                <a:moveTo>
                  <a:pt x="0" y="0"/>
                </a:moveTo>
                <a:lnTo>
                  <a:pt x="2025393" y="0"/>
                </a:lnTo>
                <a:lnTo>
                  <a:pt x="2025393" y="2025393"/>
                </a:lnTo>
                <a:lnTo>
                  <a:pt x="0" y="202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4" name="Group 4"/>
          <p:cNvGrpSpPr/>
          <p:nvPr/>
        </p:nvGrpSpPr>
        <p:grpSpPr>
          <a:xfrm>
            <a:off x="2144056" y="1615894"/>
            <a:ext cx="267369" cy="851004"/>
            <a:chOff x="0" y="0"/>
            <a:chExt cx="161283" cy="5133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283" cy="513345"/>
            </a:xfrm>
            <a:custGeom>
              <a:avLst/>
              <a:gdLst/>
              <a:ahLst/>
              <a:cxnLst/>
              <a:rect l="l" t="t" r="r" b="b"/>
              <a:pathLst>
                <a:path w="161283" h="513345">
                  <a:moveTo>
                    <a:pt x="80642" y="0"/>
                  </a:moveTo>
                  <a:lnTo>
                    <a:pt x="80642" y="0"/>
                  </a:lnTo>
                  <a:cubicBezTo>
                    <a:pt x="102029" y="0"/>
                    <a:pt x="122541" y="8496"/>
                    <a:pt x="137664" y="23619"/>
                  </a:cubicBezTo>
                  <a:cubicBezTo>
                    <a:pt x="152787" y="38743"/>
                    <a:pt x="161283" y="59254"/>
                    <a:pt x="161283" y="80642"/>
                  </a:cubicBezTo>
                  <a:lnTo>
                    <a:pt x="161283" y="432703"/>
                  </a:lnTo>
                  <a:cubicBezTo>
                    <a:pt x="161283" y="454091"/>
                    <a:pt x="152787" y="474602"/>
                    <a:pt x="137664" y="489726"/>
                  </a:cubicBezTo>
                  <a:cubicBezTo>
                    <a:pt x="122541" y="504849"/>
                    <a:pt x="102029" y="513345"/>
                    <a:pt x="80642" y="513345"/>
                  </a:cubicBezTo>
                  <a:lnTo>
                    <a:pt x="80642" y="513345"/>
                  </a:lnTo>
                  <a:cubicBezTo>
                    <a:pt x="59254" y="513345"/>
                    <a:pt x="38743" y="504849"/>
                    <a:pt x="23619" y="489726"/>
                  </a:cubicBezTo>
                  <a:cubicBezTo>
                    <a:pt x="8496" y="474602"/>
                    <a:pt x="0" y="454091"/>
                    <a:pt x="0" y="432703"/>
                  </a:cubicBezTo>
                  <a:lnTo>
                    <a:pt x="0" y="80642"/>
                  </a:lnTo>
                  <a:cubicBezTo>
                    <a:pt x="0" y="59254"/>
                    <a:pt x="8496" y="38743"/>
                    <a:pt x="23619" y="23619"/>
                  </a:cubicBezTo>
                  <a:cubicBezTo>
                    <a:pt x="38743" y="8496"/>
                    <a:pt x="59254" y="0"/>
                    <a:pt x="8064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A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1283" cy="551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2144056" y="1615894"/>
            <a:ext cx="267369" cy="851004"/>
            <a:chOff x="0" y="0"/>
            <a:chExt cx="161283" cy="5133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283" cy="513345"/>
            </a:xfrm>
            <a:custGeom>
              <a:avLst/>
              <a:gdLst/>
              <a:ahLst/>
              <a:cxnLst/>
              <a:rect l="l" t="t" r="r" b="b"/>
              <a:pathLst>
                <a:path w="161283" h="513345">
                  <a:moveTo>
                    <a:pt x="80642" y="0"/>
                  </a:moveTo>
                  <a:lnTo>
                    <a:pt x="80642" y="0"/>
                  </a:lnTo>
                  <a:cubicBezTo>
                    <a:pt x="102029" y="0"/>
                    <a:pt x="122541" y="8496"/>
                    <a:pt x="137664" y="23619"/>
                  </a:cubicBezTo>
                  <a:cubicBezTo>
                    <a:pt x="152787" y="38743"/>
                    <a:pt x="161283" y="59254"/>
                    <a:pt x="161283" y="80642"/>
                  </a:cubicBezTo>
                  <a:lnTo>
                    <a:pt x="161283" y="432703"/>
                  </a:lnTo>
                  <a:cubicBezTo>
                    <a:pt x="161283" y="454091"/>
                    <a:pt x="152787" y="474602"/>
                    <a:pt x="137664" y="489726"/>
                  </a:cubicBezTo>
                  <a:cubicBezTo>
                    <a:pt x="122541" y="504849"/>
                    <a:pt x="102029" y="513345"/>
                    <a:pt x="80642" y="513345"/>
                  </a:cubicBezTo>
                  <a:lnTo>
                    <a:pt x="80642" y="513345"/>
                  </a:lnTo>
                  <a:cubicBezTo>
                    <a:pt x="59254" y="513345"/>
                    <a:pt x="38743" y="504849"/>
                    <a:pt x="23619" y="489726"/>
                  </a:cubicBezTo>
                  <a:cubicBezTo>
                    <a:pt x="8496" y="474602"/>
                    <a:pt x="0" y="454091"/>
                    <a:pt x="0" y="432703"/>
                  </a:cubicBezTo>
                  <a:lnTo>
                    <a:pt x="0" y="80642"/>
                  </a:lnTo>
                  <a:cubicBezTo>
                    <a:pt x="0" y="59254"/>
                    <a:pt x="8496" y="38743"/>
                    <a:pt x="23619" y="23619"/>
                  </a:cubicBezTo>
                  <a:cubicBezTo>
                    <a:pt x="38743" y="8496"/>
                    <a:pt x="59254" y="0"/>
                    <a:pt x="8064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61283" cy="551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85800" y="987244"/>
            <a:ext cx="9656542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dirty="0">
                <a:solidFill>
                  <a:srgbClr val="154383"/>
                </a:solidFill>
                <a:latin typeface="Arial"/>
                <a:ea typeface="Arial"/>
                <a:cs typeface="Arial"/>
                <a:sym typeface="Arial"/>
              </a:rPr>
              <a:t>ESTRUCTURA DE LA PRESENTACIÓN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46160" y="2646940"/>
            <a:ext cx="11825602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sugiere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siguiente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organización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77242" lvl="1" indent="-388621" algn="just">
              <a:lnSpc>
                <a:spcPts val="4320"/>
              </a:lnSpc>
              <a:buFont typeface="Arial"/>
              <a:buChar char="•"/>
            </a:pP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Diapositiva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afiliación</a:t>
            </a:r>
            <a:endParaRPr lang="en-US" sz="3600" dirty="0">
              <a:solidFill>
                <a:srgbClr val="262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77242" lvl="1" indent="-388621" algn="just">
              <a:lnSpc>
                <a:spcPts val="4320"/>
              </a:lnSpc>
              <a:buFont typeface="Arial"/>
              <a:buChar char="•"/>
            </a:pP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Diapositiva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lang="en-US" sz="3600" dirty="0">
              <a:solidFill>
                <a:srgbClr val="262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77242" lvl="1" indent="-388621" algn="just">
              <a:lnSpc>
                <a:spcPts val="4320"/>
              </a:lnSpc>
              <a:buFont typeface="Arial"/>
              <a:buChar char="•"/>
            </a:pP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Diapositivas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centrales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endParaRPr lang="en-US" sz="3600" dirty="0">
              <a:solidFill>
                <a:srgbClr val="262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77242" lvl="1" indent="-388621" algn="just">
              <a:lnSpc>
                <a:spcPts val="4320"/>
              </a:lnSpc>
              <a:buFont typeface="Arial"/>
              <a:buChar char="•"/>
            </a:pP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Diapositiva</a:t>
            </a:r>
            <a:r>
              <a:rPr lang="en-US" sz="3600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final: </a:t>
            </a:r>
            <a:r>
              <a:rPr lang="en-US" sz="3600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conclusiones</a:t>
            </a:r>
            <a:endParaRPr lang="en-US" sz="3600" dirty="0">
              <a:solidFill>
                <a:srgbClr val="262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Freeform 12"/>
          <p:cNvSpPr/>
          <p:nvPr/>
        </p:nvSpPr>
        <p:spPr>
          <a:xfrm rot="-6899188" flipV="1">
            <a:off x="-3538060" y="7931427"/>
            <a:ext cx="7263652" cy="3168768"/>
          </a:xfrm>
          <a:custGeom>
            <a:avLst/>
            <a:gdLst/>
            <a:ahLst/>
            <a:cxnLst/>
            <a:rect l="l" t="t" r="r" b="b"/>
            <a:pathLst>
              <a:path w="7263652" h="3168768">
                <a:moveTo>
                  <a:pt x="0" y="3168768"/>
                </a:moveTo>
                <a:lnTo>
                  <a:pt x="7263652" y="3168768"/>
                </a:lnTo>
                <a:lnTo>
                  <a:pt x="7263652" y="0"/>
                </a:lnTo>
                <a:lnTo>
                  <a:pt x="0" y="0"/>
                </a:lnTo>
                <a:lnTo>
                  <a:pt x="0" y="316876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3D8ECD88-042E-74C0-ED5B-90ECEB81A4B2}"/>
              </a:ext>
            </a:extLst>
          </p:cNvPr>
          <p:cNvGrpSpPr/>
          <p:nvPr/>
        </p:nvGrpSpPr>
        <p:grpSpPr>
          <a:xfrm>
            <a:off x="13492552" y="9005663"/>
            <a:ext cx="4795448" cy="1269078"/>
            <a:chOff x="0" y="0"/>
            <a:chExt cx="6393930" cy="1692105"/>
          </a:xfrm>
        </p:grpSpPr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77256A49-8C90-621C-318D-84E904D6E300}"/>
                </a:ext>
              </a:extLst>
            </p:cNvPr>
            <p:cNvSpPr txBox="1"/>
            <p:nvPr/>
          </p:nvSpPr>
          <p:spPr>
            <a:xfrm>
              <a:off x="5967898" y="754325"/>
              <a:ext cx="288030" cy="335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1"/>
                </a:lnSpc>
              </a:pPr>
              <a:r>
                <a:rPr lang="en-US" sz="1529" spc="-113">
                  <a:solidFill>
                    <a:srgbClr val="3472B2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de</a:t>
              </a:r>
            </a:p>
          </p:txBody>
        </p:sp>
        <p:grpSp>
          <p:nvGrpSpPr>
            <p:cNvPr id="35" name="Group 15">
              <a:extLst>
                <a:ext uri="{FF2B5EF4-FFF2-40B4-BE49-F238E27FC236}">
                  <a16:creationId xmlns:a16="http://schemas.microsoft.com/office/drawing/2014/main" id="{F3BAEDB0-76F3-AEA7-286C-A3CB81293700}"/>
                </a:ext>
              </a:extLst>
            </p:cNvPr>
            <p:cNvGrpSpPr/>
            <p:nvPr/>
          </p:nvGrpSpPr>
          <p:grpSpPr>
            <a:xfrm>
              <a:off x="0" y="0"/>
              <a:ext cx="6393930" cy="1622294"/>
              <a:chOff x="0" y="0"/>
              <a:chExt cx="1665963" cy="422695"/>
            </a:xfrm>
          </p:grpSpPr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id="{860B72D6-4FED-C216-3910-4770667F8A68}"/>
                  </a:ext>
                </a:extLst>
              </p:cNvPr>
              <p:cNvSpPr/>
              <p:nvPr/>
            </p:nvSpPr>
            <p:spPr>
              <a:xfrm>
                <a:off x="0" y="0"/>
                <a:ext cx="1665962" cy="422695"/>
              </a:xfrm>
              <a:custGeom>
                <a:avLst/>
                <a:gdLst/>
                <a:ahLst/>
                <a:cxnLst/>
                <a:rect l="l" t="t" r="r" b="b"/>
                <a:pathLst>
                  <a:path w="1665962" h="422695">
                    <a:moveTo>
                      <a:pt x="11811" y="0"/>
                    </a:moveTo>
                    <a:lnTo>
                      <a:pt x="1654151" y="0"/>
                    </a:lnTo>
                    <a:cubicBezTo>
                      <a:pt x="1660674" y="0"/>
                      <a:pt x="1665962" y="5288"/>
                      <a:pt x="1665962" y="11811"/>
                    </a:cubicBezTo>
                    <a:lnTo>
                      <a:pt x="1665962" y="410883"/>
                    </a:lnTo>
                    <a:cubicBezTo>
                      <a:pt x="1665962" y="417407"/>
                      <a:pt x="1660674" y="422695"/>
                      <a:pt x="1654151" y="422695"/>
                    </a:cubicBezTo>
                    <a:lnTo>
                      <a:pt x="11811" y="422695"/>
                    </a:lnTo>
                    <a:cubicBezTo>
                      <a:pt x="5288" y="422695"/>
                      <a:pt x="0" y="417407"/>
                      <a:pt x="0" y="410883"/>
                    </a:cubicBezTo>
                    <a:lnTo>
                      <a:pt x="0" y="11811"/>
                    </a:lnTo>
                    <a:cubicBezTo>
                      <a:pt x="0" y="5288"/>
                      <a:pt x="5288" y="0"/>
                      <a:pt x="1181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2" name="TextBox 17">
                <a:extLst>
                  <a:ext uri="{FF2B5EF4-FFF2-40B4-BE49-F238E27FC236}">
                    <a16:creationId xmlns:a16="http://schemas.microsoft.com/office/drawing/2014/main" id="{B4FE772E-43E1-AB17-3076-4250AA3BE3AC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1665963" cy="536995"/>
              </a:xfrm>
              <a:prstGeom prst="rect">
                <a:avLst/>
              </a:prstGeom>
            </p:spPr>
            <p:txBody>
              <a:bodyPr lIns="63309" tIns="63309" rIns="63309" bIns="63309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6EA8B4B2-4971-BF79-94CC-EFE216D7454A}"/>
                </a:ext>
              </a:extLst>
            </p:cNvPr>
            <p:cNvSpPr/>
            <p:nvPr/>
          </p:nvSpPr>
          <p:spPr>
            <a:xfrm>
              <a:off x="0" y="0"/>
              <a:ext cx="1692105" cy="1692105"/>
            </a:xfrm>
            <a:custGeom>
              <a:avLst/>
              <a:gdLst/>
              <a:ahLst/>
              <a:cxnLst/>
              <a:rect l="l" t="t" r="r" b="b"/>
              <a:pathLst>
                <a:path w="1692105" h="1692105">
                  <a:moveTo>
                    <a:pt x="0" y="0"/>
                  </a:moveTo>
                  <a:lnTo>
                    <a:pt x="1692105" y="0"/>
                  </a:lnTo>
                  <a:lnTo>
                    <a:pt x="1692105" y="1692105"/>
                  </a:lnTo>
                  <a:lnTo>
                    <a:pt x="0" y="169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2637" t="-11998" r="-43786" b="-18869"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221EA7A4-5206-C8C5-5917-F96FC4C0BAF6}"/>
                </a:ext>
              </a:extLst>
            </p:cNvPr>
            <p:cNvSpPr txBox="1"/>
            <p:nvPr/>
          </p:nvSpPr>
          <p:spPr>
            <a:xfrm>
              <a:off x="2490622" y="1124860"/>
              <a:ext cx="3765306" cy="324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6"/>
                </a:lnSpc>
              </a:pPr>
              <a:r>
                <a:rPr lang="en-US" sz="1842" b="1" spc="-106" dirty="0">
                  <a:solidFill>
                    <a:srgbClr val="3472B2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DERMATOLOGÍA PEDIÁTRICA</a:t>
              </a: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C2216EE8-1AAE-C29C-9289-8E92B7835735}"/>
                </a:ext>
              </a:extLst>
            </p:cNvPr>
            <p:cNvSpPr txBox="1"/>
            <p:nvPr/>
          </p:nvSpPr>
          <p:spPr>
            <a:xfrm>
              <a:off x="2490622" y="525132"/>
              <a:ext cx="3509222" cy="72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07"/>
                </a:lnSpc>
                <a:spcBef>
                  <a:spcPct val="0"/>
                </a:spcBef>
              </a:pPr>
              <a:r>
                <a:rPr lang="en-US" sz="3148" b="1" spc="-34" dirty="0">
                  <a:solidFill>
                    <a:srgbClr val="1D4E80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CONGRESO ARGENTINO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FAF2BCE7-76C0-F4D4-B556-D5F1BD61EE36}"/>
                </a:ext>
              </a:extLst>
            </p:cNvPr>
            <p:cNvSpPr txBox="1"/>
            <p:nvPr/>
          </p:nvSpPr>
          <p:spPr>
            <a:xfrm>
              <a:off x="1500231" y="335534"/>
              <a:ext cx="1000548" cy="11915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001"/>
                </a:lnSpc>
                <a:spcBef>
                  <a:spcPct val="0"/>
                </a:spcBef>
              </a:pPr>
              <a:r>
                <a:rPr lang="en-US" sz="5715" b="1" spc="-62" dirty="0">
                  <a:solidFill>
                    <a:srgbClr val="1D4E80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XIX</a:t>
              </a:r>
            </a:p>
          </p:txBody>
        </p:sp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79469B2B-88E9-92E8-9F93-6EB8D7F94C2E}"/>
                </a:ext>
              </a:extLst>
            </p:cNvPr>
            <p:cNvSpPr txBox="1"/>
            <p:nvPr/>
          </p:nvSpPr>
          <p:spPr>
            <a:xfrm>
              <a:off x="5954916" y="744800"/>
              <a:ext cx="313993" cy="3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4"/>
                </a:lnSpc>
              </a:pPr>
              <a:r>
                <a:rPr lang="en-US" sz="1667" spc="-123">
                  <a:solidFill>
                    <a:srgbClr val="3472B2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65044" y="1028700"/>
            <a:ext cx="2025393" cy="2025393"/>
          </a:xfrm>
          <a:custGeom>
            <a:avLst/>
            <a:gdLst/>
            <a:ahLst/>
            <a:cxnLst/>
            <a:rect l="l" t="t" r="r" b="b"/>
            <a:pathLst>
              <a:path w="2025393" h="2025393">
                <a:moveTo>
                  <a:pt x="0" y="0"/>
                </a:moveTo>
                <a:lnTo>
                  <a:pt x="2025393" y="0"/>
                </a:lnTo>
                <a:lnTo>
                  <a:pt x="2025393" y="2025393"/>
                </a:lnTo>
                <a:lnTo>
                  <a:pt x="0" y="202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4" name="Group 4"/>
          <p:cNvGrpSpPr/>
          <p:nvPr/>
        </p:nvGrpSpPr>
        <p:grpSpPr>
          <a:xfrm>
            <a:off x="2144056" y="1615894"/>
            <a:ext cx="267369" cy="851004"/>
            <a:chOff x="0" y="0"/>
            <a:chExt cx="161283" cy="5133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283" cy="513345"/>
            </a:xfrm>
            <a:custGeom>
              <a:avLst/>
              <a:gdLst/>
              <a:ahLst/>
              <a:cxnLst/>
              <a:rect l="l" t="t" r="r" b="b"/>
              <a:pathLst>
                <a:path w="161283" h="513345">
                  <a:moveTo>
                    <a:pt x="80642" y="0"/>
                  </a:moveTo>
                  <a:lnTo>
                    <a:pt x="80642" y="0"/>
                  </a:lnTo>
                  <a:cubicBezTo>
                    <a:pt x="102029" y="0"/>
                    <a:pt x="122541" y="8496"/>
                    <a:pt x="137664" y="23619"/>
                  </a:cubicBezTo>
                  <a:cubicBezTo>
                    <a:pt x="152787" y="38743"/>
                    <a:pt x="161283" y="59254"/>
                    <a:pt x="161283" y="80642"/>
                  </a:cubicBezTo>
                  <a:lnTo>
                    <a:pt x="161283" y="432703"/>
                  </a:lnTo>
                  <a:cubicBezTo>
                    <a:pt x="161283" y="454091"/>
                    <a:pt x="152787" y="474602"/>
                    <a:pt x="137664" y="489726"/>
                  </a:cubicBezTo>
                  <a:cubicBezTo>
                    <a:pt x="122541" y="504849"/>
                    <a:pt x="102029" y="513345"/>
                    <a:pt x="80642" y="513345"/>
                  </a:cubicBezTo>
                  <a:lnTo>
                    <a:pt x="80642" y="513345"/>
                  </a:lnTo>
                  <a:cubicBezTo>
                    <a:pt x="59254" y="513345"/>
                    <a:pt x="38743" y="504849"/>
                    <a:pt x="23619" y="489726"/>
                  </a:cubicBezTo>
                  <a:cubicBezTo>
                    <a:pt x="8496" y="474602"/>
                    <a:pt x="0" y="454091"/>
                    <a:pt x="0" y="432703"/>
                  </a:cubicBezTo>
                  <a:lnTo>
                    <a:pt x="0" y="80642"/>
                  </a:lnTo>
                  <a:cubicBezTo>
                    <a:pt x="0" y="59254"/>
                    <a:pt x="8496" y="38743"/>
                    <a:pt x="23619" y="23619"/>
                  </a:cubicBezTo>
                  <a:cubicBezTo>
                    <a:pt x="38743" y="8496"/>
                    <a:pt x="59254" y="0"/>
                    <a:pt x="8064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A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61283" cy="551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2144056" y="1615894"/>
            <a:ext cx="267369" cy="851004"/>
            <a:chOff x="0" y="0"/>
            <a:chExt cx="161283" cy="5133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283" cy="513345"/>
            </a:xfrm>
            <a:custGeom>
              <a:avLst/>
              <a:gdLst/>
              <a:ahLst/>
              <a:cxnLst/>
              <a:rect l="l" t="t" r="r" b="b"/>
              <a:pathLst>
                <a:path w="161283" h="513345">
                  <a:moveTo>
                    <a:pt x="80642" y="0"/>
                  </a:moveTo>
                  <a:lnTo>
                    <a:pt x="80642" y="0"/>
                  </a:lnTo>
                  <a:cubicBezTo>
                    <a:pt x="102029" y="0"/>
                    <a:pt x="122541" y="8496"/>
                    <a:pt x="137664" y="23619"/>
                  </a:cubicBezTo>
                  <a:cubicBezTo>
                    <a:pt x="152787" y="38743"/>
                    <a:pt x="161283" y="59254"/>
                    <a:pt x="161283" y="80642"/>
                  </a:cubicBezTo>
                  <a:lnTo>
                    <a:pt x="161283" y="432703"/>
                  </a:lnTo>
                  <a:cubicBezTo>
                    <a:pt x="161283" y="454091"/>
                    <a:pt x="152787" y="474602"/>
                    <a:pt x="137664" y="489726"/>
                  </a:cubicBezTo>
                  <a:cubicBezTo>
                    <a:pt x="122541" y="504849"/>
                    <a:pt x="102029" y="513345"/>
                    <a:pt x="80642" y="513345"/>
                  </a:cubicBezTo>
                  <a:lnTo>
                    <a:pt x="80642" y="513345"/>
                  </a:lnTo>
                  <a:cubicBezTo>
                    <a:pt x="59254" y="513345"/>
                    <a:pt x="38743" y="504849"/>
                    <a:pt x="23619" y="489726"/>
                  </a:cubicBezTo>
                  <a:cubicBezTo>
                    <a:pt x="8496" y="474602"/>
                    <a:pt x="0" y="454091"/>
                    <a:pt x="0" y="432703"/>
                  </a:cubicBezTo>
                  <a:lnTo>
                    <a:pt x="0" y="80642"/>
                  </a:lnTo>
                  <a:cubicBezTo>
                    <a:pt x="0" y="59254"/>
                    <a:pt x="8496" y="38743"/>
                    <a:pt x="23619" y="23619"/>
                  </a:cubicBezTo>
                  <a:cubicBezTo>
                    <a:pt x="38743" y="8496"/>
                    <a:pt x="59254" y="0"/>
                    <a:pt x="8064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61283" cy="551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33400" y="853455"/>
            <a:ext cx="9656542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dirty="0">
                <a:solidFill>
                  <a:srgbClr val="154383"/>
                </a:solidFill>
                <a:latin typeface="Arial"/>
                <a:ea typeface="Arial"/>
                <a:cs typeface="Arial"/>
                <a:sym typeface="Arial"/>
              </a:rPr>
              <a:t>TIPOGRAFÍA Y LEGIBILIDAD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04318" y="2997817"/>
            <a:ext cx="11825602" cy="551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9"/>
              </a:lnSpc>
            </a:pP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garantizar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correcta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visualización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sala:</a:t>
            </a:r>
          </a:p>
          <a:p>
            <a:pPr marL="777238" lvl="1" indent="-388619" algn="just">
              <a:lnSpc>
                <a:spcPts val="4319"/>
              </a:lnSpc>
              <a:buFont typeface="Arial"/>
              <a:buChar char="•"/>
            </a:pP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Utilizar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fuentes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claras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(Arial, Calibri o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similares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777238" lvl="1" indent="-388619" algn="just">
              <a:lnSpc>
                <a:spcPts val="4319"/>
              </a:lnSpc>
              <a:buFont typeface="Arial"/>
              <a:buChar char="•"/>
            </a:pP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Tamaño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fuente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1554477" lvl="2" indent="-518159" algn="just">
              <a:lnSpc>
                <a:spcPts val="4319"/>
              </a:lnSpc>
              <a:buFont typeface="Arial"/>
              <a:buChar char="⚬"/>
            </a:pP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Títulos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: 34–44puntos</a:t>
            </a:r>
          </a:p>
          <a:p>
            <a:pPr marL="1554477" lvl="2" indent="-518159" algn="just">
              <a:lnSpc>
                <a:spcPts val="4319"/>
              </a:lnSpc>
              <a:buFont typeface="Arial"/>
              <a:buChar char="⚬"/>
            </a:pP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: 30–36puntos</a:t>
            </a:r>
          </a:p>
          <a:p>
            <a:pPr marL="777238" lvl="1" indent="-388619" algn="just">
              <a:lnSpc>
                <a:spcPts val="4319"/>
              </a:lnSpc>
              <a:buFont typeface="Arial"/>
              <a:buChar char="•"/>
            </a:pP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Evitar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textos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extensos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párrafos</a:t>
            </a:r>
            <a:endParaRPr lang="en-US" sz="3599" dirty="0">
              <a:solidFill>
                <a:srgbClr val="262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77238" lvl="1" indent="-388619" algn="just">
              <a:lnSpc>
                <a:spcPts val="4319"/>
              </a:lnSpc>
              <a:buFont typeface="Arial"/>
              <a:buChar char="•"/>
            </a:pP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Priorizar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frases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cortas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viñetas</a:t>
            </a:r>
            <a:endParaRPr lang="en-US" sz="3599" dirty="0">
              <a:solidFill>
                <a:srgbClr val="262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77238" lvl="1" indent="-388619" algn="just">
              <a:lnSpc>
                <a:spcPts val="4319"/>
              </a:lnSpc>
              <a:buFont typeface="Arial"/>
              <a:buChar char="•"/>
            </a:pP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Preservar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identidad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pacientes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toda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599" dirty="0" err="1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r>
              <a:rPr lang="en-US" sz="3599" dirty="0">
                <a:solidFill>
                  <a:srgbClr val="262F4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algn="just">
              <a:lnSpc>
                <a:spcPts val="4319"/>
              </a:lnSpc>
            </a:pPr>
            <a:endParaRPr lang="en-US" sz="3599" dirty="0">
              <a:solidFill>
                <a:srgbClr val="262F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Freeform 12"/>
          <p:cNvSpPr/>
          <p:nvPr/>
        </p:nvSpPr>
        <p:spPr>
          <a:xfrm rot="-6899188" flipV="1">
            <a:off x="-3538061" y="7421279"/>
            <a:ext cx="7263652" cy="3168768"/>
          </a:xfrm>
          <a:custGeom>
            <a:avLst/>
            <a:gdLst/>
            <a:ahLst/>
            <a:cxnLst/>
            <a:rect l="l" t="t" r="r" b="b"/>
            <a:pathLst>
              <a:path w="7263652" h="3168768">
                <a:moveTo>
                  <a:pt x="0" y="3168768"/>
                </a:moveTo>
                <a:lnTo>
                  <a:pt x="7263652" y="3168768"/>
                </a:lnTo>
                <a:lnTo>
                  <a:pt x="7263652" y="0"/>
                </a:lnTo>
                <a:lnTo>
                  <a:pt x="0" y="0"/>
                </a:lnTo>
                <a:lnTo>
                  <a:pt x="0" y="316876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grpSp>
        <p:nvGrpSpPr>
          <p:cNvPr id="13" name="Group 13"/>
          <p:cNvGrpSpPr/>
          <p:nvPr/>
        </p:nvGrpSpPr>
        <p:grpSpPr>
          <a:xfrm>
            <a:off x="13492552" y="9005663"/>
            <a:ext cx="4795448" cy="1269078"/>
            <a:chOff x="0" y="0"/>
            <a:chExt cx="6393930" cy="1692105"/>
          </a:xfrm>
        </p:grpSpPr>
        <p:sp>
          <p:nvSpPr>
            <p:cNvPr id="14" name="TextBox 14"/>
            <p:cNvSpPr txBox="1"/>
            <p:nvPr/>
          </p:nvSpPr>
          <p:spPr>
            <a:xfrm>
              <a:off x="5967898" y="754325"/>
              <a:ext cx="288030" cy="335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1"/>
                </a:lnSpc>
              </a:pPr>
              <a:r>
                <a:rPr lang="en-US" sz="1529" spc="-113">
                  <a:solidFill>
                    <a:srgbClr val="3472B2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de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0"/>
              <a:ext cx="6393930" cy="1622294"/>
              <a:chOff x="0" y="0"/>
              <a:chExt cx="1665963" cy="422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65962" cy="422695"/>
              </a:xfrm>
              <a:custGeom>
                <a:avLst/>
                <a:gdLst/>
                <a:ahLst/>
                <a:cxnLst/>
                <a:rect l="l" t="t" r="r" b="b"/>
                <a:pathLst>
                  <a:path w="1665962" h="422695">
                    <a:moveTo>
                      <a:pt x="11811" y="0"/>
                    </a:moveTo>
                    <a:lnTo>
                      <a:pt x="1654151" y="0"/>
                    </a:lnTo>
                    <a:cubicBezTo>
                      <a:pt x="1660674" y="0"/>
                      <a:pt x="1665962" y="5288"/>
                      <a:pt x="1665962" y="11811"/>
                    </a:cubicBezTo>
                    <a:lnTo>
                      <a:pt x="1665962" y="410883"/>
                    </a:lnTo>
                    <a:cubicBezTo>
                      <a:pt x="1665962" y="417407"/>
                      <a:pt x="1660674" y="422695"/>
                      <a:pt x="1654151" y="422695"/>
                    </a:cubicBezTo>
                    <a:lnTo>
                      <a:pt x="11811" y="422695"/>
                    </a:lnTo>
                    <a:cubicBezTo>
                      <a:pt x="5288" y="422695"/>
                      <a:pt x="0" y="417407"/>
                      <a:pt x="0" y="410883"/>
                    </a:cubicBezTo>
                    <a:lnTo>
                      <a:pt x="0" y="11811"/>
                    </a:lnTo>
                    <a:cubicBezTo>
                      <a:pt x="0" y="5288"/>
                      <a:pt x="5288" y="0"/>
                      <a:pt x="1181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14300"/>
                <a:ext cx="1665963" cy="536995"/>
              </a:xfrm>
              <a:prstGeom prst="rect">
                <a:avLst/>
              </a:prstGeom>
            </p:spPr>
            <p:txBody>
              <a:bodyPr lIns="63309" tIns="63309" rIns="63309" bIns="63309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0" y="0"/>
              <a:ext cx="1692105" cy="1692105"/>
            </a:xfrm>
            <a:custGeom>
              <a:avLst/>
              <a:gdLst/>
              <a:ahLst/>
              <a:cxnLst/>
              <a:rect l="l" t="t" r="r" b="b"/>
              <a:pathLst>
                <a:path w="1692105" h="1692105">
                  <a:moveTo>
                    <a:pt x="0" y="0"/>
                  </a:moveTo>
                  <a:lnTo>
                    <a:pt x="1692105" y="0"/>
                  </a:lnTo>
                  <a:lnTo>
                    <a:pt x="1692105" y="1692105"/>
                  </a:lnTo>
                  <a:lnTo>
                    <a:pt x="0" y="169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2637" t="-11998" r="-43786" b="-18869"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490622" y="1124860"/>
              <a:ext cx="3765306" cy="324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76"/>
                </a:lnSpc>
              </a:pPr>
              <a:r>
                <a:rPr lang="en-US" sz="1842" b="1" spc="-106" dirty="0">
                  <a:solidFill>
                    <a:srgbClr val="3472B2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DERMATOLOGÍA PEDIÁTRICA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490622" y="525132"/>
              <a:ext cx="3509222" cy="720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07"/>
                </a:lnSpc>
                <a:spcBef>
                  <a:spcPct val="0"/>
                </a:spcBef>
              </a:pPr>
              <a:r>
                <a:rPr lang="en-US" sz="3148" b="1" spc="-34" dirty="0">
                  <a:solidFill>
                    <a:srgbClr val="1D4E80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CONGRESO ARGENTINO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00231" y="335534"/>
              <a:ext cx="1000548" cy="11915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001"/>
                </a:lnSpc>
                <a:spcBef>
                  <a:spcPct val="0"/>
                </a:spcBef>
              </a:pPr>
              <a:r>
                <a:rPr lang="en-US" sz="5715" b="1" spc="-62" dirty="0">
                  <a:solidFill>
                    <a:srgbClr val="1D4E80"/>
                  </a:solidFill>
                  <a:latin typeface="Bebas Neue Bold"/>
                  <a:ea typeface="Bebas Neue Bold"/>
                  <a:cs typeface="Bebas Neue Bold"/>
                  <a:sym typeface="Bebas Neue Bold"/>
                </a:rPr>
                <a:t>XIX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954916" y="744800"/>
              <a:ext cx="313993" cy="3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4"/>
                </a:lnSpc>
              </a:pPr>
              <a:r>
                <a:rPr lang="en-US" sz="1667" spc="-123">
                  <a:solidFill>
                    <a:srgbClr val="3472B2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8400" y="4000500"/>
            <a:ext cx="8841132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40"/>
              </a:lnSpc>
            </a:pPr>
            <a:r>
              <a:rPr lang="en-US" sz="9200" b="1" dirty="0">
                <a:solidFill>
                  <a:srgbClr val="154383"/>
                </a:solidFill>
                <a:latin typeface="Futura Heavy"/>
                <a:ea typeface="Futura Heavy"/>
                <a:cs typeface="Futura Heavy"/>
                <a:sym typeface="Futura Heavy"/>
              </a:rPr>
              <a:t>GRACIAS</a:t>
            </a:r>
          </a:p>
        </p:txBody>
      </p:sp>
      <p:sp>
        <p:nvSpPr>
          <p:cNvPr id="15" name="Freeform 15"/>
          <p:cNvSpPr/>
          <p:nvPr/>
        </p:nvSpPr>
        <p:spPr>
          <a:xfrm rot="7230024" flipV="1">
            <a:off x="-5936575" y="-258334"/>
            <a:ext cx="14260337" cy="6221072"/>
          </a:xfrm>
          <a:custGeom>
            <a:avLst/>
            <a:gdLst/>
            <a:ahLst/>
            <a:cxnLst/>
            <a:rect l="l" t="t" r="r" b="b"/>
            <a:pathLst>
              <a:path w="14260337" h="6221072">
                <a:moveTo>
                  <a:pt x="0" y="6221072"/>
                </a:moveTo>
                <a:lnTo>
                  <a:pt x="14260337" y="6221072"/>
                </a:lnTo>
                <a:lnTo>
                  <a:pt x="14260337" y="0"/>
                </a:lnTo>
                <a:lnTo>
                  <a:pt x="0" y="0"/>
                </a:lnTo>
                <a:lnTo>
                  <a:pt x="0" y="622107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110</Words>
  <Application>Microsoft Office PowerPoint</Application>
  <PresentationFormat>Personalizado</PresentationFormat>
  <Paragraphs>30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5" baseType="lpstr">
      <vt:lpstr>Gotham</vt:lpstr>
      <vt:lpstr>Calibri</vt:lpstr>
      <vt:lpstr>Arial</vt:lpstr>
      <vt:lpstr>Bebas Neue Bold</vt:lpstr>
      <vt:lpstr>Coolvetica</vt:lpstr>
      <vt:lpstr>Futura Heavy</vt:lpstr>
      <vt:lpstr>Gotham Bold Italics</vt:lpstr>
      <vt:lpstr>Gotham Bold</vt:lpstr>
      <vt:lpstr>Glacial Indifference Bold</vt:lpstr>
      <vt:lpstr>Canva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presentacion</dc:title>
  <dc:creator>Blas Cifuentes</dc:creator>
  <cp:lastModifiedBy>Blas Cifuentes</cp:lastModifiedBy>
  <cp:revision>2</cp:revision>
  <dcterms:created xsi:type="dcterms:W3CDTF">2006-08-16T00:00:00Z</dcterms:created>
  <dcterms:modified xsi:type="dcterms:W3CDTF">2026-04-15T03:12:49Z</dcterms:modified>
  <dc:identifier>DAHGvsdz0xo</dc:identifier>
</cp:coreProperties>
</file>